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9372f5cb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9372f5cb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9372f5cb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9372f5cb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9372f5cb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9372f5cb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9372f5cb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9372f5cb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9372f5cbe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9372f5cbe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9372f5c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9372f5c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9372f5ce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9372f5ce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9372f5ce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9372f5ce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-62950"/>
            <a:ext cx="8520600" cy="15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80">
                <a:solidFill>
                  <a:schemeClr val="lt1"/>
                </a:solidFill>
              </a:rPr>
              <a:t>Refrigeration of the Western Cordilleran </a:t>
            </a:r>
            <a:r>
              <a:rPr lang="en" sz="3080">
                <a:solidFill>
                  <a:schemeClr val="lt1"/>
                </a:solidFill>
              </a:rPr>
              <a:t>Lithosphere</a:t>
            </a:r>
            <a:r>
              <a:rPr lang="en" sz="3080">
                <a:solidFill>
                  <a:schemeClr val="lt1"/>
                </a:solidFill>
              </a:rPr>
              <a:t> During Laramide Shallow-Angle Subduction</a:t>
            </a:r>
            <a:endParaRPr sz="3080"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13426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Dumitru, Gans, Foster and Miller (1997)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652600" y="0"/>
            <a:ext cx="44913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Pre- Laramide Western US was volcanically active near coast.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  This was ~80 Ma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.  Related to normal angle subduction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Shifted to a shallow subduction causing widespread </a:t>
            </a:r>
            <a:r>
              <a:rPr lang="en"/>
              <a:t>Lithospheric</a:t>
            </a:r>
            <a:r>
              <a:rPr lang="en"/>
              <a:t> refrigeration. 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465258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4974850" y="651175"/>
            <a:ext cx="4169100" cy="43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Lots of magmatism in the Sierra before 80 Ma.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Geothermal gradients in Western Cordillera were normal to high due to hot wedge.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Normal subduction switched to Shallow angle subduction.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Caused magmatism to migrate East.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Shifted Western Cordillera into a cold thermal setting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" y="0"/>
            <a:ext cx="497486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4572000" y="289575"/>
            <a:ext cx="4572000" cy="48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Thermochronologic data records evidence of refrigeration in: Sierra Nevada, Great Basin, Mojave Desert, Western AZ, and (Maybe) Colorado Plateau.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Important implications of refrigeration: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Metamorphism</a:t>
            </a:r>
            <a:r>
              <a:rPr lang="en"/>
              <a:t> in the Western Cordillera would have waned.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Crust in west Cordillera would have strengthened.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Isotopic cooling ages may not be valid indicators of a period of major uplift.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Thick lithosphere (&gt;100 km) means cooling at shallow levels would leave no clear isotopic age signature (K-Ar).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850" y="665825"/>
            <a:ext cx="4572000" cy="3732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0" y="0"/>
            <a:ext cx="7403400" cy="6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 for refrigeration in Sierra Nevada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0" y="1130275"/>
            <a:ext cx="4724400" cy="40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Arc magmatism ceased ~80 Ma.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Thermal </a:t>
            </a:r>
            <a:r>
              <a:rPr lang="en"/>
              <a:t>gradients</a:t>
            </a:r>
            <a:r>
              <a:rPr lang="en"/>
              <a:t> remained high in the Sierra (~50deg C/km) 5-10 years after.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Then </a:t>
            </a:r>
            <a:r>
              <a:rPr lang="en"/>
              <a:t>decreases</a:t>
            </a:r>
            <a:r>
              <a:rPr lang="en"/>
              <a:t> to ⅕ or less.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Tertiary gradients range from 5-15 C/km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Modeling suggests subducting slab rose to 35-60 km beneath Sierra to produce time lag of cooling.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914400"/>
            <a:ext cx="4419599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 for refrigeration in the Great Basin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0" y="795800"/>
            <a:ext cx="3132000" cy="42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Termochron data indicate pronounced cooling 74-45 Ma.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Mid crustal </a:t>
            </a:r>
            <a:r>
              <a:rPr lang="en"/>
              <a:t>temperatures</a:t>
            </a:r>
            <a:r>
              <a:rPr lang="en"/>
              <a:t> in the early Tertiary were substantially lower than in the Mesozoic.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Show overall decreasing thermal gradients deep in </a:t>
            </a:r>
            <a:r>
              <a:rPr lang="en"/>
              <a:t>paleodepth of 10-12 km to top of crust. 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2129" y="1017725"/>
            <a:ext cx="6011872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110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 for refrigeration: Mojave Desert and Western AZ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5069475" y="1482800"/>
            <a:ext cx="4074600" cy="36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Concordant K-Ar ages that cluster between the 75-65 Ma.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Old Woman Mountains retain evidence of both local Late Cretaceous unroofing and subsequent regional crust refrigeration. 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967050"/>
            <a:ext cx="5069476" cy="378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65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 for refrigeration: Colorado Plateau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0" y="1401450"/>
            <a:ext cx="4288500" cy="37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Apatite fission-track data from the bottom of Grand canyon indicate cooling ~70 Ma.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Rocks from Phantom Ranch cooled from 130 to 40 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Refrigeration could be considered an alternate possibility since cooling is relatively small. </a:t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8622" y="1247275"/>
            <a:ext cx="4855375" cy="322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0" y="1085075"/>
            <a:ext cx="4365900" cy="4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Temperature- time plots for various locations in Cordillera based on K-Ar, fission-track and ‘other data’.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Shows cooling at the beginning of Laramide orogeny.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Thick lines are cooling attributed to subduction induced refrigeration.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Thin line is showing cooling attributed to movement on western Old Woman Mountains.</a:t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978" y="1152475"/>
            <a:ext cx="4778025" cy="336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